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4" r:id="rId4"/>
    <p:sldId id="258" r:id="rId5"/>
    <p:sldId id="260" r:id="rId6"/>
    <p:sldId id="261" r:id="rId7"/>
    <p:sldId id="259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51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899B-74AE-C347-9DA9-CFEEED8EF004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28E2-CB95-F24A-80FC-113E64164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903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899B-74AE-C347-9DA9-CFEEED8EF004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28E2-CB95-F24A-80FC-113E64164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826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899B-74AE-C347-9DA9-CFEEED8EF004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28E2-CB95-F24A-80FC-113E64164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822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899B-74AE-C347-9DA9-CFEEED8EF004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28E2-CB95-F24A-80FC-113E64164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940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899B-74AE-C347-9DA9-CFEEED8EF004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28E2-CB95-F24A-80FC-113E64164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9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899B-74AE-C347-9DA9-CFEEED8EF004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28E2-CB95-F24A-80FC-113E64164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265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899B-74AE-C347-9DA9-CFEEED8EF004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28E2-CB95-F24A-80FC-113E64164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71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899B-74AE-C347-9DA9-CFEEED8EF004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28E2-CB95-F24A-80FC-113E64164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219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899B-74AE-C347-9DA9-CFEEED8EF004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28E2-CB95-F24A-80FC-113E64164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88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899B-74AE-C347-9DA9-CFEEED8EF004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28E2-CB95-F24A-80FC-113E64164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96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899B-74AE-C347-9DA9-CFEEED8EF004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28E2-CB95-F24A-80FC-113E64164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09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5899B-74AE-C347-9DA9-CFEEED8EF004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628E2-CB95-F24A-80FC-113E64164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10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796082" y="5023470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krobat"/>
                <a:cs typeface="Akrobat"/>
              </a:rPr>
              <a:t>Предвыборная программа</a:t>
            </a:r>
            <a:b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krobat"/>
                <a:cs typeface="Akrobat"/>
              </a:rPr>
            </a:b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krobat"/>
                <a:cs typeface="Akrobat"/>
              </a:rPr>
              <a:t>Быкова Сергея Ивановича </a:t>
            </a:r>
          </a:p>
        </p:txBody>
      </p:sp>
    </p:spTree>
    <p:extLst>
      <p:ext uri="{BB962C8B-B14F-4D97-AF65-F5344CB8AC3E}">
        <p14:creationId xmlns:p14="http://schemas.microsoft.com/office/powerpoint/2010/main" val="3000946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Изображение 7" descr="ckfq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5890" y="0"/>
            <a:ext cx="10839890" cy="74545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80395" y="189600"/>
            <a:ext cx="2413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ru-RU" dirty="0">
                <a:latin typeface="Akrobat"/>
                <a:cs typeface="Akrobat"/>
              </a:rPr>
              <a:t>Родился 16 ноября </a:t>
            </a:r>
          </a:p>
          <a:p>
            <a:pPr algn="ctr"/>
            <a:r>
              <a:rPr lang="ru-RU" dirty="0">
                <a:latin typeface="Akrobat"/>
                <a:cs typeface="Akrobat"/>
              </a:rPr>
              <a:t>1996 года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86874" y="1354530"/>
            <a:ext cx="30264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ru-RU" sz="2000" dirty="0">
                <a:latin typeface="Akrobat"/>
                <a:cs typeface="Akrobat"/>
              </a:rPr>
              <a:t>Окончил </a:t>
            </a:r>
            <a:r>
              <a:rPr lang="ru-RU" sz="2000" dirty="0" err="1">
                <a:latin typeface="Akrobat"/>
                <a:cs typeface="Akrobat"/>
              </a:rPr>
              <a:t>ЗабКЛИ</a:t>
            </a:r>
            <a:r>
              <a:rPr lang="ru-RU" sz="2000" dirty="0">
                <a:latin typeface="Akrobat"/>
                <a:cs typeface="Akrobat"/>
              </a:rPr>
              <a:t>, по профилю </a:t>
            </a:r>
            <a:r>
              <a:rPr lang="ru-RU" sz="2000" dirty="0" err="1">
                <a:latin typeface="Akrobat"/>
                <a:cs typeface="Akrobat"/>
              </a:rPr>
              <a:t>хим-био</a:t>
            </a:r>
            <a:r>
              <a:rPr lang="ru-RU" sz="2000" dirty="0">
                <a:latin typeface="Akrobat"/>
                <a:cs typeface="Akrobat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59882" y="2693741"/>
            <a:ext cx="2413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dirty="0"/>
          </a:p>
          <a:p>
            <a:pPr algn="ctr"/>
            <a:r>
              <a:rPr lang="ru-RU" sz="1600" dirty="0">
                <a:latin typeface="Akrobat"/>
                <a:cs typeface="Akrobat"/>
              </a:rPr>
              <a:t>В 2014 году поступил </a:t>
            </a:r>
          </a:p>
          <a:p>
            <a:pPr algn="ctr"/>
            <a:r>
              <a:rPr lang="ru-RU" sz="1600" dirty="0">
                <a:latin typeface="Akrobat"/>
                <a:cs typeface="Akrobat"/>
              </a:rPr>
              <a:t>на лечебный </a:t>
            </a:r>
          </a:p>
          <a:p>
            <a:pPr algn="ctr"/>
            <a:r>
              <a:rPr lang="ru-RU" sz="1600" dirty="0">
                <a:latin typeface="Akrobat"/>
                <a:cs typeface="Akrobat"/>
              </a:rPr>
              <a:t>факультет ЧГМА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86613" y="4213431"/>
            <a:ext cx="2413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krobat"/>
                <a:cs typeface="Akrobat"/>
              </a:rPr>
              <a:t>Увлечения: фотография,</a:t>
            </a:r>
          </a:p>
          <a:p>
            <a:pPr algn="ctr"/>
            <a:r>
              <a:rPr lang="ru-RU" sz="1600" dirty="0">
                <a:latin typeface="Akrobat"/>
                <a:cs typeface="Akrobat"/>
              </a:rPr>
              <a:t>танцы,</a:t>
            </a:r>
          </a:p>
          <a:p>
            <a:pPr algn="ctr"/>
            <a:r>
              <a:rPr lang="ru-RU" sz="1600" dirty="0">
                <a:latin typeface="Akrobat"/>
                <a:cs typeface="Akrobat"/>
              </a:rPr>
              <a:t>пулевая стрельба  </a:t>
            </a:r>
            <a:endParaRPr lang="en-US" sz="1600" dirty="0">
              <a:latin typeface="Akrobat"/>
              <a:cs typeface="Akroba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74177" y="5565598"/>
            <a:ext cx="2826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krobat"/>
                <a:cs typeface="Akrobat"/>
              </a:rPr>
              <a:t>Принимаю активное участие во всех сферах </a:t>
            </a:r>
            <a:r>
              <a:rPr lang="ru-RU" sz="1600" dirty="0" err="1">
                <a:latin typeface="Akrobat"/>
                <a:cs typeface="Akrobat"/>
              </a:rPr>
              <a:t>внеучебной</a:t>
            </a:r>
            <a:r>
              <a:rPr lang="ru-RU" sz="1600" dirty="0">
                <a:latin typeface="Akrobat"/>
                <a:cs typeface="Akrobat"/>
              </a:rPr>
              <a:t> жизни академии</a:t>
            </a:r>
            <a:endParaRPr lang="en-US" sz="1600" dirty="0">
              <a:latin typeface="Akrobat"/>
              <a:cs typeface="Akrobat"/>
            </a:endParaRPr>
          </a:p>
        </p:txBody>
      </p:sp>
    </p:spTree>
    <p:extLst>
      <p:ext uri="{BB962C8B-B14F-4D97-AF65-F5344CB8AC3E}">
        <p14:creationId xmlns:p14="http://schemas.microsoft.com/office/powerpoint/2010/main" val="463088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host\Desktop\no-translate-detected_23-21478758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44" t="51987" r="4502" b="7595"/>
          <a:stretch/>
        </p:blipFill>
        <p:spPr bwMode="auto">
          <a:xfrm>
            <a:off x="720437" y="856554"/>
            <a:ext cx="4294909" cy="538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0374" y="1711794"/>
            <a:ext cx="4269227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krobat ExtraLight" pitchFamily="50" charset="-52"/>
              </a:rPr>
              <a:t>Основное содержание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854508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3 слайд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31" y="0"/>
            <a:ext cx="6858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32945" y="539649"/>
            <a:ext cx="344773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krobat ExtraLight" pitchFamily="50" charset="-52"/>
              </a:rPr>
              <a:t>Совет обучающихся  как опора для студенчества </a:t>
            </a:r>
            <a:endParaRPr lang="ru-RU" sz="2800" dirty="0">
              <a:solidFill>
                <a:schemeClr val="bg1"/>
              </a:solidFill>
              <a:latin typeface="Akrobat ExtraLight" pitchFamily="50" charset="-52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102965" y="2741291"/>
            <a:ext cx="328284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krobat ExtraLight" pitchFamily="50" charset="-52"/>
              </a:rPr>
              <a:t> Совет обучающихся  как партнер для ВУЗА</a:t>
            </a:r>
            <a:endParaRPr lang="ru-RU" sz="2800" dirty="0">
              <a:solidFill>
                <a:schemeClr val="bg1"/>
              </a:solidFill>
              <a:latin typeface="Akrobat ExtraLight" pitchFamily="50" charset="-52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72983" y="4751880"/>
            <a:ext cx="451203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krobat ExtraLight" pitchFamily="50" charset="-52"/>
              </a:rPr>
              <a:t>Совет обучающихся  как инструмент личностного и профессионального роста для обучающихся. </a:t>
            </a:r>
            <a:endParaRPr lang="ru-RU" sz="2400" dirty="0">
              <a:solidFill>
                <a:schemeClr val="bg1"/>
              </a:solidFill>
              <a:latin typeface="Akrobat ExtraLight" pitchFamily="50" charset="-52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969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 слайд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7974" b="7974"/>
          <a:stretch/>
        </p:blipFill>
        <p:spPr>
          <a:xfrm>
            <a:off x="-1" y="0"/>
            <a:ext cx="9166999" cy="6858000"/>
          </a:xfrm>
        </p:spPr>
      </p:pic>
      <p:sp>
        <p:nvSpPr>
          <p:cNvPr id="2" name="TextBox 1"/>
          <p:cNvSpPr txBox="1"/>
          <p:nvPr/>
        </p:nvSpPr>
        <p:spPr>
          <a:xfrm>
            <a:off x="389745" y="465810"/>
            <a:ext cx="5291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krobat ExtraLight" pitchFamily="50" charset="-52"/>
              </a:rPr>
              <a:t>Совет обучающихся  </a:t>
            </a:r>
          </a:p>
          <a:p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krobat ExtraLight" pitchFamily="50" charset="-52"/>
              </a:rPr>
              <a:t>как опора для студенчества </a:t>
            </a:r>
            <a:endParaRPr lang="ru-RU" sz="3600" dirty="0">
              <a:solidFill>
                <a:schemeClr val="tx1">
                  <a:lumMod val="65000"/>
                  <a:lumOff val="35000"/>
                </a:schemeClr>
              </a:solidFill>
              <a:latin typeface="Akrobat ExtraLight" pitchFamily="50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883" y="2088094"/>
            <a:ext cx="535148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krobat ExtraLight" pitchFamily="50" charset="-52"/>
              </a:rPr>
              <a:t>1 - Работа в сфере  изучения мнений и предложений  студентов  о работе Совета обучающихся ЧГМА .</a:t>
            </a:r>
          </a:p>
          <a:p>
            <a:pPr lvl="0"/>
            <a:r>
              <a:rPr lang="ru-RU" sz="2400" dirty="0">
                <a:latin typeface="Akrobat ExtraLight" pitchFamily="50" charset="-52"/>
              </a:rPr>
              <a:t>2 - Повышение эффективности </a:t>
            </a:r>
          </a:p>
          <a:p>
            <a:pPr lvl="0"/>
            <a:r>
              <a:rPr lang="ru-RU" sz="2400" dirty="0">
                <a:latin typeface="Akrobat ExtraLight" pitchFamily="50" charset="-52"/>
              </a:rPr>
              <a:t>работы всех подразделений </a:t>
            </a:r>
          </a:p>
          <a:p>
            <a:pPr lvl="0"/>
            <a:r>
              <a:rPr lang="ru-RU" sz="2400" dirty="0">
                <a:latin typeface="Akrobat ExtraLight" pitchFamily="50" charset="-52"/>
              </a:rPr>
              <a:t>студенческого совета</a:t>
            </a:r>
          </a:p>
          <a:p>
            <a:pPr lvl="0"/>
            <a:r>
              <a:rPr lang="ru-RU" sz="2400" dirty="0">
                <a:latin typeface="Akrobat ExtraLight" pitchFamily="50" charset="-52"/>
              </a:rPr>
              <a:t>3 - Улучшение информирования </a:t>
            </a:r>
          </a:p>
          <a:p>
            <a:pPr lvl="0"/>
            <a:r>
              <a:rPr lang="ru-RU" sz="2400" dirty="0">
                <a:latin typeface="Akrobat ExtraLight" pitchFamily="50" charset="-52"/>
              </a:rPr>
              <a:t>студентов в вопросах жизни</a:t>
            </a:r>
          </a:p>
          <a:p>
            <a:pPr lvl="0"/>
            <a:r>
              <a:rPr lang="ru-RU" sz="2400" dirty="0">
                <a:latin typeface="Akrobat ExtraLight" pitchFamily="50" charset="-52"/>
              </a:rPr>
              <a:t> академии и работы совета</a:t>
            </a:r>
          </a:p>
          <a:p>
            <a:pPr lvl="0"/>
            <a:r>
              <a:rPr lang="ru-RU" sz="2400" dirty="0">
                <a:latin typeface="Akrobat ExtraLight" pitchFamily="50" charset="-52"/>
              </a:rPr>
              <a:t> обучающихся ЧГМА. </a:t>
            </a:r>
          </a:p>
        </p:txBody>
      </p:sp>
    </p:spTree>
    <p:extLst>
      <p:ext uri="{BB962C8B-B14F-4D97-AF65-F5344CB8AC3E}">
        <p14:creationId xmlns:p14="http://schemas.microsoft.com/office/powerpoint/2010/main" val="1191600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лайд  инф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" t="-230" b="1794"/>
          <a:stretch/>
        </p:blipFill>
        <p:spPr>
          <a:xfrm>
            <a:off x="1380374" y="-23661"/>
            <a:ext cx="7763625" cy="5269464"/>
          </a:xfrm>
        </p:spPr>
      </p:pic>
      <p:sp>
        <p:nvSpPr>
          <p:cNvPr id="3" name="TextBox 2"/>
          <p:cNvSpPr txBox="1"/>
          <p:nvPr/>
        </p:nvSpPr>
        <p:spPr>
          <a:xfrm>
            <a:off x="164893" y="765613"/>
            <a:ext cx="5291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krobat ExtraLight" pitchFamily="50" charset="-52"/>
              </a:rPr>
              <a:t>Сохранение традиций </a:t>
            </a:r>
          </a:p>
          <a:p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krobat ExtraLight" pitchFamily="50" charset="-52"/>
              </a:rPr>
              <a:t>и формирование преемственности между </a:t>
            </a:r>
          </a:p>
          <a:p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krobat ExtraLight" pitchFamily="50" charset="-52"/>
              </a:rPr>
              <a:t>всеми структурами совета обучающихся,         а также коллективов.</a:t>
            </a:r>
          </a:p>
        </p:txBody>
      </p:sp>
    </p:spTree>
    <p:extLst>
      <p:ext uri="{BB962C8B-B14F-4D97-AF65-F5344CB8AC3E}">
        <p14:creationId xmlns:p14="http://schemas.microsoft.com/office/powerpoint/2010/main" val="3295374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5 слайд 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9745" y="465810"/>
            <a:ext cx="5291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krobat ExtraLight" pitchFamily="50" charset="-52"/>
              </a:rPr>
              <a:t>Совет обучающихся  </a:t>
            </a:r>
          </a:p>
          <a:p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krobat ExtraLight" pitchFamily="50" charset="-52"/>
              </a:rPr>
              <a:t>как партнер для ВУЗа</a:t>
            </a:r>
            <a:endParaRPr lang="ru-RU" sz="3600" dirty="0">
              <a:solidFill>
                <a:schemeClr val="tx1">
                  <a:lumMod val="65000"/>
                  <a:lumOff val="35000"/>
                </a:schemeClr>
              </a:solidFill>
              <a:latin typeface="Akrobat ExtraLight" pitchFamily="50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769079"/>
            <a:ext cx="529152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>
                <a:latin typeface="Akrobat ExtraLight" pitchFamily="50" charset="-52"/>
              </a:rPr>
              <a:t>Формирование трехступенчатой системы  наставничества.</a:t>
            </a:r>
          </a:p>
          <a:p>
            <a:r>
              <a:rPr lang="ru-RU" sz="2400" dirty="0">
                <a:latin typeface="Akrobat ExtraLight" pitchFamily="50" charset="-52"/>
              </a:rPr>
              <a:t>  * Студент – Студент</a:t>
            </a:r>
          </a:p>
          <a:p>
            <a:r>
              <a:rPr lang="ru-RU" sz="2400" dirty="0">
                <a:latin typeface="Akrobat ExtraLight" pitchFamily="50" charset="-52"/>
              </a:rPr>
              <a:t>  * Аспирант, Ординатор – Студент</a:t>
            </a:r>
          </a:p>
          <a:p>
            <a:r>
              <a:rPr lang="ru-RU" sz="2400" dirty="0">
                <a:latin typeface="Akrobat ExtraLight" pitchFamily="50" charset="-52"/>
              </a:rPr>
              <a:t>  * Преподаватель – Студент</a:t>
            </a:r>
          </a:p>
          <a:p>
            <a:r>
              <a:rPr lang="ru-RU" dirty="0"/>
              <a:t>.</a:t>
            </a:r>
          </a:p>
          <a:p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23828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лайд 6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" t="-71" r="1368" b="1298"/>
          <a:stretch/>
        </p:blipFill>
        <p:spPr>
          <a:xfrm>
            <a:off x="1114160" y="0"/>
            <a:ext cx="8029840" cy="5379906"/>
          </a:xfrm>
        </p:spPr>
      </p:pic>
      <p:sp>
        <p:nvSpPr>
          <p:cNvPr id="3" name="TextBox 2"/>
          <p:cNvSpPr txBox="1"/>
          <p:nvPr/>
        </p:nvSpPr>
        <p:spPr>
          <a:xfrm>
            <a:off x="164893" y="195987"/>
            <a:ext cx="5291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krobat ExtraLight" pitchFamily="50" charset="-52"/>
              </a:rPr>
              <a:t>Совет </a:t>
            </a:r>
          </a:p>
          <a:p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krobat ExtraLight" pitchFamily="50" charset="-52"/>
              </a:rPr>
              <a:t>обучающихся как инструмент личностного </a:t>
            </a:r>
          </a:p>
          <a:p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krobat ExtraLight" pitchFamily="50" charset="-52"/>
              </a:rPr>
              <a:t>и профессионального </a:t>
            </a:r>
          </a:p>
          <a:p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krobat ExtraLight" pitchFamily="50" charset="-52"/>
              </a:rPr>
              <a:t>роста обучающихся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4894" y="3222885"/>
            <a:ext cx="38674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latin typeface="Akrobat ExtraLight" pitchFamily="50" charset="-52"/>
              </a:rPr>
              <a:t>1 - Создание новых  культурно - досуговых мероприятий, помимо существующих, направленные на самореализацию и раскрытие потенциала студентов.  </a:t>
            </a:r>
          </a:p>
          <a:p>
            <a:pPr lvl="0"/>
            <a:endParaRPr lang="ru-RU" sz="2000" dirty="0">
              <a:latin typeface="Akrobat ExtraLight" pitchFamily="50" charset="-52"/>
            </a:endParaRPr>
          </a:p>
          <a:p>
            <a:pPr lvl="0"/>
            <a:r>
              <a:rPr lang="ru-RU" sz="2000" dirty="0">
                <a:latin typeface="Akrobat ExtraLight" pitchFamily="50" charset="-52"/>
              </a:rPr>
              <a:t>2 - Работа в сфере формирования профессиональной  ориентации студентов ЧГМА</a:t>
            </a:r>
          </a:p>
        </p:txBody>
      </p:sp>
    </p:spTree>
    <p:extLst>
      <p:ext uri="{BB962C8B-B14F-4D97-AF65-F5344CB8AC3E}">
        <p14:creationId xmlns:p14="http://schemas.microsoft.com/office/powerpoint/2010/main" val="1817099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шеничка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7" b="5347"/>
          <a:stretch>
            <a:fillRect/>
          </a:stretch>
        </p:blipFill>
        <p:spPr>
          <a:xfrm>
            <a:off x="446932" y="771181"/>
            <a:ext cx="8460432" cy="4652912"/>
          </a:xfrm>
        </p:spPr>
      </p:pic>
    </p:spTree>
    <p:extLst>
      <p:ext uri="{BB962C8B-B14F-4D97-AF65-F5344CB8AC3E}">
        <p14:creationId xmlns:p14="http://schemas.microsoft.com/office/powerpoint/2010/main" val="2214259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187</Words>
  <Application>Microsoft Office PowerPoint</Application>
  <PresentationFormat>Экран (4:3)</PresentationFormat>
  <Paragraphs>46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Akrobat</vt:lpstr>
      <vt:lpstr>Akrobat ExtraLight</vt:lpstr>
      <vt:lpstr>Arial</vt:lpstr>
      <vt:lpstr>Calibri</vt:lpstr>
      <vt:lpstr>Тема Office</vt:lpstr>
      <vt:lpstr>Предвыборная программа Быкова Сергея Ивановича </vt:lpstr>
      <vt:lpstr>Презентация PowerPoint</vt:lpstr>
      <vt:lpstr>Основное содержание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Борис Лазо</dc:creator>
  <cp:lastModifiedBy>Никита</cp:lastModifiedBy>
  <cp:revision>14</cp:revision>
  <dcterms:created xsi:type="dcterms:W3CDTF">2018-12-04T02:38:20Z</dcterms:created>
  <dcterms:modified xsi:type="dcterms:W3CDTF">2018-12-04T08:38:20Z</dcterms:modified>
</cp:coreProperties>
</file>